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er\Downloads\&#1044;&#1084;&#1080;&#1090;&#1088;&#1080;&#1081;%20&#1050;&#1086;&#1083;&#1076;&#1091;&#1085;%20-%20&#1054;&#1090;%20&#1075;&#1077;&#1088;&#1086;&#1077;&#1074;%20&#1073;&#1099;&#1083;&#1099;&#1093;%20&#1074;&#1088;&#1077;&#1084;&#1077;&#1085;%20(&#1088;&#1077;&#1084;&#1080;&#1082;&#1089;)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 « БУК </a:t>
            </a:r>
            <a:r>
              <a:rPr lang="ru-RU" sz="2000" dirty="0" err="1" smtClean="0"/>
              <a:t>Тюкалинская</a:t>
            </a:r>
            <a:r>
              <a:rPr lang="ru-RU" sz="2000" dirty="0" smtClean="0"/>
              <a:t> ЦБС»Ярославская библиотека филиал №28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Виртуальная книжная  выставка</a:t>
            </a:r>
          </a:p>
          <a:p>
            <a:pPr algn="ctr">
              <a:buNone/>
            </a:pPr>
            <a:r>
              <a:rPr lang="ru-RU" sz="4000" b="1" dirty="0" smtClean="0">
                <a:latin typeface="Arial Black" pitchFamily="34" charset="0"/>
              </a:rPr>
              <a:t>А в книжной памяти</a:t>
            </a:r>
          </a:p>
          <a:p>
            <a:pPr algn="ctr">
              <a:buNone/>
            </a:pPr>
            <a:r>
              <a:rPr lang="ru-RU" sz="4000" b="1" dirty="0" smtClean="0">
                <a:latin typeface="Arial Black" pitchFamily="34" charset="0"/>
              </a:rPr>
              <a:t> мгновения войны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</p:txBody>
      </p:sp>
      <p:sp>
        <p:nvSpPr>
          <p:cNvPr id="13316" name="AutoShape 4" descr="https://kmp.khabkrai.ru/photos/5256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web-tulun.ru/info/images/news/god%20p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929066"/>
            <a:ext cx="5762419" cy="2189044"/>
          </a:xfrm>
          <a:prstGeom prst="rect">
            <a:avLst/>
          </a:prstGeom>
          <a:noFill/>
        </p:spPr>
      </p:pic>
      <p:pic>
        <p:nvPicPr>
          <p:cNvPr id="8" name="Дмитрий Колдун - От героев былых времен (ремикс)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presentacii.ru/documents_2/62f47e3cce29a4780c4f8b285d4fc6ed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619"/>
            <a:ext cx="9144000" cy="69116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presentacii.ru/documents_2/62f47e3cce29a4780c4f8b285d4fc6ed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21"/>
            <a:ext cx="9144000" cy="68411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presentacii.ru/documents_2/62f47e3cce29a4780c4f8b285d4fc6ed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i="1" dirty="0" smtClean="0">
              <a:latin typeface="Cambria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Cambria" pitchFamily="18" charset="0"/>
              </a:rPr>
              <a:t>Спасибо за внимание</a:t>
            </a:r>
          </a:p>
          <a:p>
            <a:pPr algn="ctr">
              <a:buNone/>
            </a:pPr>
            <a:endParaRPr lang="ru-RU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Cambria" pitchFamily="18" charset="0"/>
              </a:rPr>
              <a:t>Познакомиться и взять эти и другие интересные и увлекательные книги можно посетив Ярославскую библиотеку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Выставку выполнила библиотекарь Захожая З.Н.</a:t>
            </a:r>
            <a:endParaRPr lang="ru-RU" sz="2800" dirty="0"/>
          </a:p>
        </p:txBody>
      </p:sp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esentacii.ru/documents_2/62f47e3cce29a4780c4f8b285d4fc6e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presentacii.ru/documents_2/62f47e3cce29a4780c4f8b285d4fc6e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resentacii.ru/documents_2/62f47e3cce29a4780c4f8b285d4fc6ed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presentacii.ru/documents_2/62f47e3cce29a4780c4f8b285d4fc6ed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8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resentacii.ru/documents_2/62f47e3cce29a4780c4f8b285d4fc6ed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resentacii.ru/documents_2/62f47e3cce29a4780c4f8b285d4fc6ed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resentacii.ru/documents_2/62f47e3cce29a4780c4f8b285d4fc6ed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resentacii.ru/documents_2/62f47e3cce29a4780c4f8b285d4fc6ed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900"/>
            <a:ext cx="9144000" cy="6875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presentacii.ru/documents_2/62f47e3cce29a4780c4f8b285d4fc6ed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42</Words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</dc:creator>
  <cp:lastModifiedBy>ser</cp:lastModifiedBy>
  <cp:revision>17</cp:revision>
  <dcterms:created xsi:type="dcterms:W3CDTF">2020-04-07T06:58:07Z</dcterms:created>
  <dcterms:modified xsi:type="dcterms:W3CDTF">2020-04-07T12:17:45Z</dcterms:modified>
</cp:coreProperties>
</file>